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1"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1F0509-FB0E-469F-A0C1-560635FBCFD8}" v="4" dt="2021-04-20T15:04:45.8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467DC993-B8CF-49EC-B99E-FEE7A3416BC2}"/>
    <pc:docChg chg="custSel delSld modSld">
      <pc:chgData name="Beem, Corinn" userId="c940195d-46ad-491a-b089-963483842aae" providerId="ADAL" clId="{467DC993-B8CF-49EC-B99E-FEE7A3416BC2}" dt="2021-04-16T19:11:13.698" v="332" actId="20577"/>
      <pc:docMkLst>
        <pc:docMk/>
      </pc:docMkLst>
      <pc:sldChg chg="delSp modSp mod modNotesTx">
        <pc:chgData name="Beem, Corinn" userId="c940195d-46ad-491a-b089-963483842aae" providerId="ADAL" clId="{467DC993-B8CF-49EC-B99E-FEE7A3416BC2}" dt="2021-04-16T19:09:10.658" v="194" actId="20577"/>
        <pc:sldMkLst>
          <pc:docMk/>
          <pc:sldMk cId="3309063412" sldId="503"/>
        </pc:sldMkLst>
        <pc:spChg chg="mod">
          <ac:chgData name="Beem, Corinn" userId="c940195d-46ad-491a-b089-963483842aae" providerId="ADAL" clId="{467DC993-B8CF-49EC-B99E-FEE7A3416BC2}" dt="2021-04-08T20:23:55.523" v="91"/>
          <ac:spMkLst>
            <pc:docMk/>
            <pc:sldMk cId="3309063412" sldId="503"/>
            <ac:spMk id="2" creationId="{B6B9F291-16BF-4C3F-83DE-B220C1AF1282}"/>
          </ac:spMkLst>
        </pc:spChg>
        <pc:spChg chg="del">
          <ac:chgData name="Beem, Corinn" userId="c940195d-46ad-491a-b089-963483842aae" providerId="ADAL" clId="{467DC993-B8CF-49EC-B99E-FEE7A3416BC2}" dt="2021-04-16T19:07:15.665" v="163" actId="478"/>
          <ac:spMkLst>
            <pc:docMk/>
            <pc:sldMk cId="3309063412" sldId="503"/>
            <ac:spMk id="6" creationId="{7027257B-4FDA-4D5E-B242-50F7A10EADD1}"/>
          </ac:spMkLst>
        </pc:spChg>
        <pc:graphicFrameChg chg="mod modGraphic">
          <ac:chgData name="Beem, Corinn" userId="c940195d-46ad-491a-b089-963483842aae" providerId="ADAL" clId="{467DC993-B8CF-49EC-B99E-FEE7A3416BC2}" dt="2021-04-16T19:09:06.889" v="190" actId="20577"/>
          <ac:graphicFrameMkLst>
            <pc:docMk/>
            <pc:sldMk cId="3309063412" sldId="503"/>
            <ac:graphicFrameMk id="11" creationId="{6C56D1D6-488A-4DEE-9C76-04F8A27EB7CE}"/>
          </ac:graphicFrameMkLst>
        </pc:graphicFrameChg>
        <pc:picChg chg="mod">
          <ac:chgData name="Beem, Corinn" userId="c940195d-46ad-491a-b089-963483842aae" providerId="ADAL" clId="{467DC993-B8CF-49EC-B99E-FEE7A3416BC2}" dt="2021-04-16T19:07:26.564" v="165" actId="1076"/>
          <ac:picMkLst>
            <pc:docMk/>
            <pc:sldMk cId="3309063412" sldId="503"/>
            <ac:picMk id="8" creationId="{F8F27182-7EFD-4D81-A5E7-E5E2B2A55D38}"/>
          </ac:picMkLst>
        </pc:picChg>
      </pc:sldChg>
      <pc:sldChg chg="delSp modSp mod modNotesTx">
        <pc:chgData name="Beem, Corinn" userId="c940195d-46ad-491a-b089-963483842aae" providerId="ADAL" clId="{467DC993-B8CF-49EC-B99E-FEE7A3416BC2}" dt="2021-04-16T19:09:42.551" v="239" actId="20577"/>
        <pc:sldMkLst>
          <pc:docMk/>
          <pc:sldMk cId="4020193246" sldId="504"/>
        </pc:sldMkLst>
        <pc:spChg chg="mod">
          <ac:chgData name="Beem, Corinn" userId="c940195d-46ad-491a-b089-963483842aae" providerId="ADAL" clId="{467DC993-B8CF-49EC-B99E-FEE7A3416BC2}" dt="2021-04-08T20:24:12.495" v="95"/>
          <ac:spMkLst>
            <pc:docMk/>
            <pc:sldMk cId="4020193246" sldId="504"/>
            <ac:spMk id="2" creationId="{B6B9F291-16BF-4C3F-83DE-B220C1AF1282}"/>
          </ac:spMkLst>
        </pc:spChg>
        <pc:spChg chg="del">
          <ac:chgData name="Beem, Corinn" userId="c940195d-46ad-491a-b089-963483842aae" providerId="ADAL" clId="{467DC993-B8CF-49EC-B99E-FEE7A3416BC2}" dt="2021-04-16T19:07:37.598" v="169" actId="478"/>
          <ac:spMkLst>
            <pc:docMk/>
            <pc:sldMk cId="4020193246" sldId="504"/>
            <ac:spMk id="13" creationId="{7C7FFC2C-F58B-47EB-A1E1-BAECCAC1B2D6}"/>
          </ac:spMkLst>
        </pc:spChg>
        <pc:graphicFrameChg chg="mod modGraphic">
          <ac:chgData name="Beem, Corinn" userId="c940195d-46ad-491a-b089-963483842aae" providerId="ADAL" clId="{467DC993-B8CF-49EC-B99E-FEE7A3416BC2}" dt="2021-04-16T19:09:34.810" v="229" actId="20577"/>
          <ac:graphicFrameMkLst>
            <pc:docMk/>
            <pc:sldMk cId="4020193246" sldId="504"/>
            <ac:graphicFrameMk id="15" creationId="{0A1B2E9B-FDFF-4E1D-9D3B-379C0132C634}"/>
          </ac:graphicFrameMkLst>
        </pc:graphicFrameChg>
        <pc:picChg chg="mod">
          <ac:chgData name="Beem, Corinn" userId="c940195d-46ad-491a-b089-963483842aae" providerId="ADAL" clId="{467DC993-B8CF-49EC-B99E-FEE7A3416BC2}" dt="2021-04-16T19:07:44.319" v="172" actId="1076"/>
          <ac:picMkLst>
            <pc:docMk/>
            <pc:sldMk cId="4020193246" sldId="504"/>
            <ac:picMk id="7" creationId="{EDD78377-E551-4DBB-BD2C-D63A8DA474F9}"/>
          </ac:picMkLst>
        </pc:picChg>
      </pc:sldChg>
      <pc:sldChg chg="delSp modSp mod modNotesTx">
        <pc:chgData name="Beem, Corinn" userId="c940195d-46ad-491a-b089-963483842aae" providerId="ADAL" clId="{467DC993-B8CF-49EC-B99E-FEE7A3416BC2}" dt="2021-04-16T19:10:22.466" v="282" actId="20577"/>
        <pc:sldMkLst>
          <pc:docMk/>
          <pc:sldMk cId="902281997" sldId="505"/>
        </pc:sldMkLst>
        <pc:spChg chg="mod">
          <ac:chgData name="Beem, Corinn" userId="c940195d-46ad-491a-b089-963483842aae" providerId="ADAL" clId="{467DC993-B8CF-49EC-B99E-FEE7A3416BC2}" dt="2021-04-08T20:24:28.609" v="98"/>
          <ac:spMkLst>
            <pc:docMk/>
            <pc:sldMk cId="902281997" sldId="505"/>
            <ac:spMk id="2" creationId="{B6B9F291-16BF-4C3F-83DE-B220C1AF1282}"/>
          </ac:spMkLst>
        </pc:spChg>
        <pc:spChg chg="del">
          <ac:chgData name="Beem, Corinn" userId="c940195d-46ad-491a-b089-963483842aae" providerId="ADAL" clId="{467DC993-B8CF-49EC-B99E-FEE7A3416BC2}" dt="2021-04-16T19:08:00.848" v="176" actId="478"/>
          <ac:spMkLst>
            <pc:docMk/>
            <pc:sldMk cId="902281997" sldId="505"/>
            <ac:spMk id="12" creationId="{EDA7E727-9C9E-4D55-9990-8176FBF51CA0}"/>
          </ac:spMkLst>
        </pc:spChg>
        <pc:graphicFrameChg chg="mod modGraphic">
          <ac:chgData name="Beem, Corinn" userId="c940195d-46ad-491a-b089-963483842aae" providerId="ADAL" clId="{467DC993-B8CF-49EC-B99E-FEE7A3416BC2}" dt="2021-04-16T19:10:09.526" v="272" actId="20577"/>
          <ac:graphicFrameMkLst>
            <pc:docMk/>
            <pc:sldMk cId="902281997" sldId="505"/>
            <ac:graphicFrameMk id="11" creationId="{9F149903-9EB5-4E54-9AC5-7F449BB7E1D0}"/>
          </ac:graphicFrameMkLst>
        </pc:graphicFrameChg>
        <pc:picChg chg="mod">
          <ac:chgData name="Beem, Corinn" userId="c940195d-46ad-491a-b089-963483842aae" providerId="ADAL" clId="{467DC993-B8CF-49EC-B99E-FEE7A3416BC2}" dt="2021-04-16T19:08:08.679" v="178" actId="1076"/>
          <ac:picMkLst>
            <pc:docMk/>
            <pc:sldMk cId="902281997" sldId="505"/>
            <ac:picMk id="8" creationId="{A4DABAFC-FD06-4539-A971-3669E48D98B1}"/>
          </ac:picMkLst>
        </pc:picChg>
      </pc:sldChg>
      <pc:sldChg chg="delSp modSp mod modNotesTx">
        <pc:chgData name="Beem, Corinn" userId="c940195d-46ad-491a-b089-963483842aae" providerId="ADAL" clId="{467DC993-B8CF-49EC-B99E-FEE7A3416BC2}" dt="2021-04-16T19:11:13.698" v="332" actId="20577"/>
        <pc:sldMkLst>
          <pc:docMk/>
          <pc:sldMk cId="4219494486" sldId="506"/>
        </pc:sldMkLst>
        <pc:spChg chg="mod">
          <ac:chgData name="Beem, Corinn" userId="c940195d-46ad-491a-b089-963483842aae" providerId="ADAL" clId="{467DC993-B8CF-49EC-B99E-FEE7A3416BC2}" dt="2021-04-08T20:24:32.188" v="99"/>
          <ac:spMkLst>
            <pc:docMk/>
            <pc:sldMk cId="4219494486" sldId="506"/>
            <ac:spMk id="2" creationId="{B6B9F291-16BF-4C3F-83DE-B220C1AF1282}"/>
          </ac:spMkLst>
        </pc:spChg>
        <pc:spChg chg="del">
          <ac:chgData name="Beem, Corinn" userId="c940195d-46ad-491a-b089-963483842aae" providerId="ADAL" clId="{467DC993-B8CF-49EC-B99E-FEE7A3416BC2}" dt="2021-04-16T19:08:22.001" v="182" actId="478"/>
          <ac:spMkLst>
            <pc:docMk/>
            <pc:sldMk cId="4219494486" sldId="506"/>
            <ac:spMk id="12" creationId="{7F681DB6-4BFB-441E-BB96-7BED17AB88F6}"/>
          </ac:spMkLst>
        </pc:spChg>
        <pc:graphicFrameChg chg="mod modGraphic">
          <ac:chgData name="Beem, Corinn" userId="c940195d-46ad-491a-b089-963483842aae" providerId="ADAL" clId="{467DC993-B8CF-49EC-B99E-FEE7A3416BC2}" dt="2021-04-16T19:11:01.522" v="320" actId="20577"/>
          <ac:graphicFrameMkLst>
            <pc:docMk/>
            <pc:sldMk cId="4219494486" sldId="506"/>
            <ac:graphicFrameMk id="11" creationId="{88A98626-2E13-4D69-8063-8BDF69CCE72D}"/>
          </ac:graphicFrameMkLst>
        </pc:graphicFrameChg>
        <pc:picChg chg="mod">
          <ac:chgData name="Beem, Corinn" userId="c940195d-46ad-491a-b089-963483842aae" providerId="ADAL" clId="{467DC993-B8CF-49EC-B99E-FEE7A3416BC2}" dt="2021-04-16T19:08:34.235" v="184" actId="1076"/>
          <ac:picMkLst>
            <pc:docMk/>
            <pc:sldMk cId="4219494486" sldId="506"/>
            <ac:picMk id="7" creationId="{0FC59644-6B21-4290-9F72-449230ADAF0C}"/>
          </ac:picMkLst>
        </pc:picChg>
      </pc:sldChg>
      <pc:sldChg chg="modSp">
        <pc:chgData name="Beem, Corinn" userId="c940195d-46ad-491a-b089-963483842aae" providerId="ADAL" clId="{467DC993-B8CF-49EC-B99E-FEE7A3416BC2}" dt="2021-04-08T20:24:47.906" v="103"/>
        <pc:sldMkLst>
          <pc:docMk/>
          <pc:sldMk cId="3544745729" sldId="511"/>
        </pc:sldMkLst>
        <pc:spChg chg="mod">
          <ac:chgData name="Beem, Corinn" userId="c940195d-46ad-491a-b089-963483842aae" providerId="ADAL" clId="{467DC993-B8CF-49EC-B99E-FEE7A3416BC2}" dt="2021-04-08T20:24:47.906" v="103"/>
          <ac:spMkLst>
            <pc:docMk/>
            <pc:sldMk cId="3544745729" sldId="511"/>
            <ac:spMk id="5" creationId="{3E532E98-B6B5-4ACC-BAF8-6B4F7E7C68E3}"/>
          </ac:spMkLst>
        </pc:spChg>
      </pc:sldChg>
      <pc:sldChg chg="modSp mod">
        <pc:chgData name="Beem, Corinn" userId="c940195d-46ad-491a-b089-963483842aae" providerId="ADAL" clId="{467DC993-B8CF-49EC-B99E-FEE7A3416BC2}" dt="2021-04-08T21:10:13.405" v="156" actId="20577"/>
        <pc:sldMkLst>
          <pc:docMk/>
          <pc:sldMk cId="4189796286" sldId="513"/>
        </pc:sldMkLst>
        <pc:spChg chg="mod">
          <ac:chgData name="Beem, Corinn" userId="c940195d-46ad-491a-b089-963483842aae" providerId="ADAL" clId="{467DC993-B8CF-49EC-B99E-FEE7A3416BC2}" dt="2021-04-08T21:10:13.405" v="156" actId="20577"/>
          <ac:spMkLst>
            <pc:docMk/>
            <pc:sldMk cId="4189796286" sldId="513"/>
            <ac:spMk id="6" creationId="{7ADE84E5-34FE-4C41-9602-1621F6B66961}"/>
          </ac:spMkLst>
        </pc:spChg>
      </pc:sldChg>
      <pc:sldChg chg="modSp">
        <pc:chgData name="Beem, Corinn" userId="c940195d-46ad-491a-b089-963483842aae" providerId="ADAL" clId="{467DC993-B8CF-49EC-B99E-FEE7A3416BC2}" dt="2021-04-08T20:22:18.354" v="0"/>
        <pc:sldMkLst>
          <pc:docMk/>
          <pc:sldMk cId="4291394701" sldId="540"/>
        </pc:sldMkLst>
        <pc:spChg chg="mod">
          <ac:chgData name="Beem, Corinn" userId="c940195d-46ad-491a-b089-963483842aae" providerId="ADAL" clId="{467DC993-B8CF-49EC-B99E-FEE7A3416BC2}" dt="2021-04-08T20:22:18.354" v="0"/>
          <ac:spMkLst>
            <pc:docMk/>
            <pc:sldMk cId="4291394701" sldId="540"/>
            <ac:spMk id="2" creationId="{D85898C7-A09F-41F6-AAC4-07C7EEEB728B}"/>
          </ac:spMkLst>
        </pc:spChg>
      </pc:sldChg>
      <pc:sldChg chg="modSp mod modNotesTx">
        <pc:chgData name="Beem, Corinn" userId="c940195d-46ad-491a-b089-963483842aae" providerId="ADAL" clId="{467DC993-B8CF-49EC-B99E-FEE7A3416BC2}" dt="2021-04-12T11:38:48.582" v="160" actId="6549"/>
        <pc:sldMkLst>
          <pc:docMk/>
          <pc:sldMk cId="3283148454" sldId="556"/>
        </pc:sldMkLst>
        <pc:spChg chg="mod">
          <ac:chgData name="Beem, Corinn" userId="c940195d-46ad-491a-b089-963483842aae" providerId="ADAL" clId="{467DC993-B8CF-49EC-B99E-FEE7A3416BC2}" dt="2021-04-12T11:38:46.183" v="158" actId="6549"/>
          <ac:spMkLst>
            <pc:docMk/>
            <pc:sldMk cId="3283148454" sldId="556"/>
            <ac:spMk id="42" creationId="{09451B0F-CEAE-43AA-AC61-E0C09AB31722}"/>
          </ac:spMkLst>
        </pc:spChg>
      </pc:sldChg>
      <pc:sldChg chg="modSp del mod modNotesTx">
        <pc:chgData name="Beem, Corinn" userId="c940195d-46ad-491a-b089-963483842aae" providerId="ADAL" clId="{467DC993-B8CF-49EC-B99E-FEE7A3416BC2}" dt="2021-04-12T11:38:58.668" v="161" actId="47"/>
        <pc:sldMkLst>
          <pc:docMk/>
          <pc:sldMk cId="4009573612" sldId="557"/>
        </pc:sldMkLst>
        <pc:spChg chg="mod">
          <ac:chgData name="Beem, Corinn" userId="c940195d-46ad-491a-b089-963483842aae" providerId="ADAL" clId="{467DC993-B8CF-49EC-B99E-FEE7A3416BC2}" dt="2021-04-08T20:25:20.682" v="117" actId="20577"/>
          <ac:spMkLst>
            <pc:docMk/>
            <pc:sldMk cId="4009573612" sldId="557"/>
            <ac:spMk id="2" creationId="{D4A1F4AB-06D3-41C7-A09F-523B103E846F}"/>
          </ac:spMkLst>
        </pc:spChg>
        <pc:spChg chg="mod">
          <ac:chgData name="Beem, Corinn" userId="c940195d-46ad-491a-b089-963483842aae" providerId="ADAL" clId="{467DC993-B8CF-49EC-B99E-FEE7A3416BC2}" dt="2021-04-08T20:25:26.278" v="121" actId="6549"/>
          <ac:spMkLst>
            <pc:docMk/>
            <pc:sldMk cId="4009573612" sldId="557"/>
            <ac:spMk id="17" creationId="{70619F06-4E15-4210-8CA5-99B30A4B9DEB}"/>
          </ac:spMkLst>
        </pc:spChg>
        <pc:spChg chg="mod">
          <ac:chgData name="Beem, Corinn" userId="c940195d-46ad-491a-b089-963483842aae" providerId="ADAL" clId="{467DC993-B8CF-49EC-B99E-FEE7A3416BC2}" dt="2021-04-08T20:26:08.395" v="139" actId="6549"/>
          <ac:spMkLst>
            <pc:docMk/>
            <pc:sldMk cId="4009573612" sldId="557"/>
            <ac:spMk id="31" creationId="{4A2B8B0C-7026-441A-BB33-6D9E2E3909DA}"/>
          </ac:spMkLst>
        </pc:spChg>
        <pc:spChg chg="mod">
          <ac:chgData name="Beem, Corinn" userId="c940195d-46ad-491a-b089-963483842aae" providerId="ADAL" clId="{467DC993-B8CF-49EC-B99E-FEE7A3416BC2}" dt="2021-04-08T20:26:18.371" v="145" actId="20577"/>
          <ac:spMkLst>
            <pc:docMk/>
            <pc:sldMk cId="4009573612" sldId="557"/>
            <ac:spMk id="32" creationId="{F231803C-75B2-433B-A3F5-31F7815149FD}"/>
          </ac:spMkLst>
        </pc:spChg>
        <pc:spChg chg="mod">
          <ac:chgData name="Beem, Corinn" userId="c940195d-46ad-491a-b089-963483842aae" providerId="ADAL" clId="{467DC993-B8CF-49EC-B99E-FEE7A3416BC2}" dt="2021-04-08T20:26:21.739" v="149" actId="20577"/>
          <ac:spMkLst>
            <pc:docMk/>
            <pc:sldMk cId="4009573612" sldId="557"/>
            <ac:spMk id="33" creationId="{6E4F87FF-9E8F-4299-B448-DB3CB52959B2}"/>
          </ac:spMkLst>
        </pc:spChg>
        <pc:spChg chg="mod">
          <ac:chgData name="Beem, Corinn" userId="c940195d-46ad-491a-b089-963483842aae" providerId="ADAL" clId="{467DC993-B8CF-49EC-B99E-FEE7A3416BC2}" dt="2021-04-08T20:26:24.907" v="153" actId="20577"/>
          <ac:spMkLst>
            <pc:docMk/>
            <pc:sldMk cId="4009573612" sldId="557"/>
            <ac:spMk id="42" creationId="{04DB1312-1CB7-44DC-AAED-562F4D3E6EC9}"/>
          </ac:spMkLst>
        </pc:spChg>
      </pc:sldChg>
      <pc:sldChg chg="modSp mod modNotesTx">
        <pc:chgData name="Beem, Corinn" userId="c940195d-46ad-491a-b089-963483842aae" providerId="ADAL" clId="{467DC993-B8CF-49EC-B99E-FEE7A3416BC2}" dt="2021-04-08T20:23:38.459" v="87" actId="20577"/>
        <pc:sldMkLst>
          <pc:docMk/>
          <pc:sldMk cId="1503661817" sldId="558"/>
        </pc:sldMkLst>
        <pc:spChg chg="mod">
          <ac:chgData name="Beem, Corinn" userId="c940195d-46ad-491a-b089-963483842aae" providerId="ADAL" clId="{467DC993-B8CF-49EC-B99E-FEE7A3416BC2}" dt="2021-04-08T20:22:37.341" v="2" actId="20577"/>
          <ac:spMkLst>
            <pc:docMk/>
            <pc:sldMk cId="1503661817" sldId="558"/>
            <ac:spMk id="2" creationId="{D4A1F4AB-06D3-41C7-A09F-523B103E846F}"/>
          </ac:spMkLst>
        </pc:spChg>
        <pc:spChg chg="mod">
          <ac:chgData name="Beem, Corinn" userId="c940195d-46ad-491a-b089-963483842aae" providerId="ADAL" clId="{467DC993-B8CF-49EC-B99E-FEE7A3416BC2}" dt="2021-04-08T20:22:50.266" v="5" actId="6549"/>
          <ac:spMkLst>
            <pc:docMk/>
            <pc:sldMk cId="1503661817" sldId="558"/>
            <ac:spMk id="37" creationId="{D75644BC-53EB-4AF2-A3A5-26E88A22BB8C}"/>
          </ac:spMkLst>
        </pc:spChg>
        <pc:spChg chg="mod">
          <ac:chgData name="Beem, Corinn" userId="c940195d-46ad-491a-b089-963483842aae" providerId="ADAL" clId="{467DC993-B8CF-49EC-B99E-FEE7A3416BC2}" dt="2021-04-08T20:22:59.035" v="23" actId="20577"/>
          <ac:spMkLst>
            <pc:docMk/>
            <pc:sldMk cId="1503661817" sldId="558"/>
            <ac:spMk id="38" creationId="{5A6BADBE-CE4A-4C98-A48D-9DBDD1BE71D5}"/>
          </ac:spMkLst>
        </pc:spChg>
        <pc:spChg chg="mod">
          <ac:chgData name="Beem, Corinn" userId="c940195d-46ad-491a-b089-963483842aae" providerId="ADAL" clId="{467DC993-B8CF-49EC-B99E-FEE7A3416BC2}" dt="2021-04-08T20:23:09.002" v="41" actId="20577"/>
          <ac:spMkLst>
            <pc:docMk/>
            <pc:sldMk cId="1503661817" sldId="558"/>
            <ac:spMk id="39" creationId="{5249E791-5DF4-48F1-B804-0AF87B3ED6B2}"/>
          </ac:spMkLst>
        </pc:spChg>
        <pc:spChg chg="mod">
          <ac:chgData name="Beem, Corinn" userId="c940195d-46ad-491a-b089-963483842aae" providerId="ADAL" clId="{467DC993-B8CF-49EC-B99E-FEE7A3416BC2}" dt="2021-04-08T20:23:13.342" v="47" actId="20577"/>
          <ac:spMkLst>
            <pc:docMk/>
            <pc:sldMk cId="1503661817" sldId="558"/>
            <ac:spMk id="40" creationId="{BABD2D6F-67C6-428E-9B6E-575730D25AB1}"/>
          </ac:spMkLst>
        </pc:spChg>
      </pc:sldChg>
      <pc:sldChg chg="addSp modSp mod">
        <pc:chgData name="Beem, Corinn" userId="c940195d-46ad-491a-b089-963483842aae" providerId="ADAL" clId="{467DC993-B8CF-49EC-B99E-FEE7A3416BC2}" dt="2021-04-08T20:28:19.200" v="155" actId="14826"/>
        <pc:sldMkLst>
          <pc:docMk/>
          <pc:sldMk cId="2489502936" sldId="559"/>
        </pc:sldMkLst>
        <pc:spChg chg="mod">
          <ac:chgData name="Beem, Corinn" userId="c940195d-46ad-491a-b089-963483842aae" providerId="ADAL" clId="{467DC993-B8CF-49EC-B99E-FEE7A3416BC2}" dt="2021-04-08T20:23:50.818" v="90" actId="20577"/>
          <ac:spMkLst>
            <pc:docMk/>
            <pc:sldMk cId="2489502936" sldId="559"/>
            <ac:spMk id="2" creationId="{D4A1F4AB-06D3-41C7-A09F-523B103E846F}"/>
          </ac:spMkLst>
        </pc:spChg>
        <pc:picChg chg="add mod">
          <ac:chgData name="Beem, Corinn" userId="c940195d-46ad-491a-b089-963483842aae" providerId="ADAL" clId="{467DC993-B8CF-49EC-B99E-FEE7A3416BC2}" dt="2021-04-08T20:28:19.200" v="155" actId="14826"/>
          <ac:picMkLst>
            <pc:docMk/>
            <pc:sldMk cId="2489502936" sldId="559"/>
            <ac:picMk id="3" creationId="{07EB9D0F-5DB7-429B-BE17-B74D45C58F6E}"/>
          </ac:picMkLst>
        </pc:picChg>
      </pc:sldChg>
    </pc:docChg>
  </pc:docChgLst>
  <pc:docChgLst>
    <pc:chgData name="Sheth, Rohan" userId="0b6da9f0-4e13-4f6a-80ee-55c9a7700dcb" providerId="ADAL" clId="{C21F0509-FB0E-469F-A0C1-560635FBCFD8}"/>
    <pc:docChg chg="modSld">
      <pc:chgData name="Sheth, Rohan" userId="0b6da9f0-4e13-4f6a-80ee-55c9a7700dcb" providerId="ADAL" clId="{C21F0509-FB0E-469F-A0C1-560635FBCFD8}" dt="2021-04-21T15:27:12.714" v="38" actId="20577"/>
      <pc:docMkLst>
        <pc:docMk/>
      </pc:docMkLst>
      <pc:sldChg chg="modSp mod">
        <pc:chgData name="Sheth, Rohan" userId="0b6da9f0-4e13-4f6a-80ee-55c9a7700dcb" providerId="ADAL" clId="{C21F0509-FB0E-469F-A0C1-560635FBCFD8}" dt="2021-04-21T13:20:09.222" v="16" actId="122"/>
        <pc:sldMkLst>
          <pc:docMk/>
          <pc:sldMk cId="3309063412" sldId="503"/>
        </pc:sldMkLst>
        <pc:graphicFrameChg chg="modGraphic">
          <ac:chgData name="Sheth, Rohan" userId="0b6da9f0-4e13-4f6a-80ee-55c9a7700dcb" providerId="ADAL" clId="{C21F0509-FB0E-469F-A0C1-560635FBCFD8}" dt="2021-04-21T13:20:09.222" v="16"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C21F0509-FB0E-469F-A0C1-560635FBCFD8}" dt="2021-04-21T13:20:12.724" v="18" actId="122"/>
        <pc:sldMkLst>
          <pc:docMk/>
          <pc:sldMk cId="4020193246" sldId="504"/>
        </pc:sldMkLst>
        <pc:graphicFrameChg chg="modGraphic">
          <ac:chgData name="Sheth, Rohan" userId="0b6da9f0-4e13-4f6a-80ee-55c9a7700dcb" providerId="ADAL" clId="{C21F0509-FB0E-469F-A0C1-560635FBCFD8}" dt="2021-04-21T13:20:12.724" v="18" actId="122"/>
          <ac:graphicFrameMkLst>
            <pc:docMk/>
            <pc:sldMk cId="4020193246" sldId="504"/>
            <ac:graphicFrameMk id="15" creationId="{0A1B2E9B-FDFF-4E1D-9D3B-379C0132C634}"/>
          </ac:graphicFrameMkLst>
        </pc:graphicFrameChg>
      </pc:sldChg>
      <pc:sldChg chg="modSp mod">
        <pc:chgData name="Sheth, Rohan" userId="0b6da9f0-4e13-4f6a-80ee-55c9a7700dcb" providerId="ADAL" clId="{C21F0509-FB0E-469F-A0C1-560635FBCFD8}" dt="2021-04-21T13:20:16.516" v="19" actId="122"/>
        <pc:sldMkLst>
          <pc:docMk/>
          <pc:sldMk cId="902281997" sldId="505"/>
        </pc:sldMkLst>
        <pc:graphicFrameChg chg="modGraphic">
          <ac:chgData name="Sheth, Rohan" userId="0b6da9f0-4e13-4f6a-80ee-55c9a7700dcb" providerId="ADAL" clId="{C21F0509-FB0E-469F-A0C1-560635FBCFD8}" dt="2021-04-21T13:20:16.516" v="19"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C21F0509-FB0E-469F-A0C1-560635FBCFD8}" dt="2021-04-21T15:27:12.714" v="38" actId="20577"/>
        <pc:sldMkLst>
          <pc:docMk/>
          <pc:sldMk cId="4219494486" sldId="506"/>
        </pc:sldMkLst>
        <pc:graphicFrameChg chg="modGraphic">
          <ac:chgData name="Sheth, Rohan" userId="0b6da9f0-4e13-4f6a-80ee-55c9a7700dcb" providerId="ADAL" clId="{C21F0509-FB0E-469F-A0C1-560635FBCFD8}" dt="2021-04-21T13:20:30.684" v="22" actId="20577"/>
          <ac:graphicFrameMkLst>
            <pc:docMk/>
            <pc:sldMk cId="4219494486" sldId="506"/>
            <ac:graphicFrameMk id="11" creationId="{88A98626-2E13-4D69-8063-8BDF69CCE72D}"/>
          </ac:graphicFrameMkLst>
        </pc:graphicFrameChg>
      </pc:sldChg>
      <pc:sldChg chg="modSp mod">
        <pc:chgData name="Sheth, Rohan" userId="0b6da9f0-4e13-4f6a-80ee-55c9a7700dcb" providerId="ADAL" clId="{C21F0509-FB0E-469F-A0C1-560635FBCFD8}" dt="2021-04-20T15:05:01.202" v="13" actId="20577"/>
        <pc:sldMkLst>
          <pc:docMk/>
          <pc:sldMk cId="3544745729" sldId="511"/>
        </pc:sldMkLst>
        <pc:spChg chg="mod">
          <ac:chgData name="Sheth, Rohan" userId="0b6da9f0-4e13-4f6a-80ee-55c9a7700dcb" providerId="ADAL" clId="{C21F0509-FB0E-469F-A0C1-560635FBCFD8}" dt="2021-04-20T15:05:01.202" v="13" actId="20577"/>
          <ac:spMkLst>
            <pc:docMk/>
            <pc:sldMk cId="3544745729" sldId="511"/>
            <ac:spMk id="5" creationId="{3E532E98-B6B5-4ACC-BAF8-6B4F7E7C68E3}"/>
          </ac:spMkLst>
        </pc:spChg>
      </pc:sldChg>
      <pc:sldChg chg="modSp mod">
        <pc:chgData name="Sheth, Rohan" userId="0b6da9f0-4e13-4f6a-80ee-55c9a7700dcb" providerId="ADAL" clId="{C21F0509-FB0E-469F-A0C1-560635FBCFD8}" dt="2021-04-20T15:05:10.463" v="15" actId="20577"/>
        <pc:sldMkLst>
          <pc:docMk/>
          <pc:sldMk cId="4189796286" sldId="513"/>
        </pc:sldMkLst>
        <pc:spChg chg="mod">
          <ac:chgData name="Sheth, Rohan" userId="0b6da9f0-4e13-4f6a-80ee-55c9a7700dcb" providerId="ADAL" clId="{C21F0509-FB0E-469F-A0C1-560635FBCFD8}" dt="2021-04-20T15:05:10.463" v="15" actId="20577"/>
          <ac:spMkLst>
            <pc:docMk/>
            <pc:sldMk cId="4189796286" sldId="513"/>
            <ac:spMk id="6" creationId="{7ADE84E5-34FE-4C41-9602-1621F6B6696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1 created 36,370 jobs earning $1.9 billion in payroll, contributed $3.2 billion in value added, and generated a total economic output of $6.5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Tazewell Municipal Airport created 14 jobs earning $717 thousand in payroll, contributed $960 thousand in value added, and generated a total economic output of $2.5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New Tazewell Municipal Airport. As this slide shows, New Tazewell Municipal Airport supports 14 total jobs generated by on-airport activity and out-of-state visitor spending. The sum may not equal the total due to rounding. </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Tazewell Municipal Airport generates $717,000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Tazewell Municipal Airport contributes $960,000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Tazewell Municipal Airport contributes $</a:t>
            </a:r>
            <a:r>
              <a:rPr lang="en-US"/>
              <a:t>2.5 million </a:t>
            </a:r>
            <a:r>
              <a:rPr lang="en-US" dirty="0"/>
              <a:t>in business revenue generated by on-airport activity and visitor spending. This metric encompasses payroll and valued added and thus represents the total economic output of New Tazewell Municipal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New Tazewell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1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36,370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7111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New Tazewell Municipal Airport</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14</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$717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$2.5</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New Tazewell Municipal Airport Is </a:t>
            </a:r>
            <a:br>
              <a:rPr lang="en-US" dirty="0"/>
            </a:br>
            <a:r>
              <a:rPr lang="en-US" dirty="0"/>
              <a:t>Just Local?</a:t>
            </a:r>
          </a:p>
        </p:txBody>
      </p:sp>
      <p:pic>
        <p:nvPicPr>
          <p:cNvPr id="3" name="Picture 2">
            <a:extLst>
              <a:ext uri="{FF2B5EF4-FFF2-40B4-BE49-F238E27FC236}">
                <a16:creationId xmlns:a16="http://schemas.microsoft.com/office/drawing/2014/main" id="{07EB9D0F-5DB7-429B-BE17-B74D45C58F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8415" y="1700376"/>
            <a:ext cx="7655565" cy="5007750"/>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New Tazewell Municipal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996652"/>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1866723060"/>
              </p:ext>
            </p:extLst>
          </p:nvPr>
        </p:nvGraphicFramePr>
        <p:xfrm>
          <a:off x="2230759" y="2834486"/>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629663293"/>
              </p:ext>
            </p:extLst>
          </p:nvPr>
        </p:nvGraphicFramePr>
        <p:xfrm>
          <a:off x="2158840" y="2943843"/>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$428,000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$120,000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$169,000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$717,000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New Tazewell Municipal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17996" y="3271892"/>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New Tazewell Municipal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3265765"/>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3613530457"/>
              </p:ext>
            </p:extLst>
          </p:nvPr>
        </p:nvGraphicFramePr>
        <p:xfrm>
          <a:off x="2230759" y="309474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$480,000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$185,000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$294,000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$960,000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3411971468"/>
              </p:ext>
            </p:extLst>
          </p:nvPr>
        </p:nvGraphicFramePr>
        <p:xfrm>
          <a:off x="2155998" y="2947502"/>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$362,000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$510,000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New Tazewell Municipal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3179091"/>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New Tazewell Municipal Airport </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3A2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05D59F5E-271F-447C-A22D-15008E4D3D90}">
  <ds:schemaRefs>
    <ds:schemaRef ds:uri="http://purl.org/dc/terms/"/>
    <ds:schemaRef ds:uri="http://schemas.openxmlformats.org/package/2006/metadata/core-properties"/>
    <ds:schemaRef ds:uri="http://purl.org/dc/dcmitype/"/>
    <ds:schemaRef ds:uri="http://www.w3.org/XML/1998/namespace"/>
    <ds:schemaRef ds:uri="http://schemas.microsoft.com/office/2006/documentManagement/types"/>
    <ds:schemaRef ds:uri="http://purl.org/dc/elements/1.1/"/>
    <ds:schemaRef ds:uri="http://schemas.microsoft.com/office/2006/metadata/properties"/>
    <ds:schemaRef ds:uri="http://schemas.microsoft.com/office/infopath/2007/PartnerControls"/>
    <ds:schemaRef ds:uri="b2e1dacc-c954-4408-aa44-64ef90b7ce3a"/>
    <ds:schemaRef ds:uri="52860726-b653-4eba-8fc1-cfbf91000526"/>
    <ds:schemaRef ds:uri="c18e8617-fc0f-4dda-a87a-c0ec120ddf92"/>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3339</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New Tazewell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1 Impacts</vt:lpstr>
      <vt:lpstr>TOTAL New Tazewell Municipal Airport Impacts</vt:lpstr>
      <vt:lpstr>Think New Tazewell Municipal Airport Is  Just Local?</vt:lpstr>
      <vt:lpstr>New Tazewell Municipal Airport Economic Impacts - Jobs</vt:lpstr>
      <vt:lpstr>New Tazewell Municipal Airport Economic Impacts – Payroll</vt:lpstr>
      <vt:lpstr>New Tazewell Municipal Airport Economic Impacts – Value Added</vt:lpstr>
      <vt:lpstr>New Tazewell Municipal Airport Economic Impacts – Business Revenue </vt:lpstr>
      <vt:lpstr>Tax Analysis</vt:lpstr>
      <vt:lpstr>Statewide Tax Impacts</vt:lpstr>
      <vt:lpstr>Additional  Aviation Benefits</vt:lpstr>
      <vt:lpstr>Case  Studies</vt:lpstr>
      <vt:lpstr>New Tazewell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2021-04-21T15:27:14Z</dcterms:modified>
</cp:coreProperties>
</file>